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563"/>
    <p:restoredTop sz="94662"/>
  </p:normalViewPr>
  <p:slideViewPr>
    <p:cSldViewPr snapToGrid="0" snapToObjects="1" showGuides="1">
      <p:cViewPr>
        <p:scale>
          <a:sx n="190" d="100"/>
          <a:sy n="190" d="100"/>
        </p:scale>
        <p:origin x="130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8627AD9-6D41-504B-A1B5-A555805B4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2CEE07B-0AB1-8A47-A6B0-ED9C781B50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E2F2E8-5A39-6244-B044-72CD49DC4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B4D3FE4-8607-E246-BEB1-F45CDF4B5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918D48-61FE-5E44-BC83-F566FC98D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5795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2F35A39-F83E-D940-9F54-C26237F0F0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A0101B0-1E80-864B-90F2-9CAEFF1C17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04BE30B-89E8-AA4A-BBCA-641117756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C017DE0-F96B-CA45-AEC3-FA995C522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63DB2D-0DDA-AA43-A887-F94A31277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48405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4A494D8-31EA-C24C-B365-16A39BC4C4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DD4A8BC-471A-C046-8ECF-349B609D6A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9B1ABA1-09BC-214C-B34F-DF4A4D93A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DD2AFD-BDE2-8C45-AB67-AD0E9782A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BDD715B-117E-CA47-952B-60E987D8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853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A559FF-C486-BF41-AF96-826157B00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FAFBEFD-C1D6-264C-9482-81990AAA2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D067967-4FCF-6249-AE22-DC5C14B9F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0220762-4E4E-1940-A2AA-6AF454354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3EF73C5-9091-704E-91BF-743859FC9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3316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88139D-467A-9D42-9770-9C3B93C5D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03D1FBA-EA00-AE4A-8C87-F00A7CA58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0DD2E6-A19C-904C-B80B-0AA0B6279E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7708D9-DDE3-184E-BF99-4940AE909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D4A06D-A73A-F248-BAFA-A27A039F2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508464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62AA75-A59B-B440-8013-373CC70A6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F42719C-1E37-FB4E-9B70-58BE9D89E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5D614AF-A036-2349-868B-F4E3898350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F0E8102-4A15-5546-BEA2-331F54D3B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4D5696F-98BB-A441-A54B-0060F3ED3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3DAC27C-399E-144E-9EBA-BAEFDF726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2326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0974D2-F2F2-804A-8306-97144E21E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043F731-7209-7E43-BC8E-3E4CBE16A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D782589-A5C4-5349-A8CE-3615AA2880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411A40E-F970-F34A-956F-078C274A45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04982F7-9F11-0640-BD83-3A3C410131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48F23B7-7F28-4943-94E6-C46BF9B5F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3E9F9E2B-035E-C44E-9212-48EE6EDC5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A399B3B6-D95F-1841-B76D-35F63D815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83070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BC4D7B-E733-BE45-8F10-751C98AE8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734154C-63A6-DF4B-9993-76CB4A2AE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B609693-CEA6-4947-B5CB-B9AB0C370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4E62C8D3-21F5-CF42-A5A3-28FC6BBCD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67995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55FB7C8-D1AA-E549-B1F8-08174F070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BBEB35B-1F5F-6544-9F08-C0A898B76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860A929-DF76-2846-9112-BE422CDC2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5378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C6D4DE-7C3A-7841-B1ED-78917C525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D35C026-9CD6-8842-A33A-98C8ED44B9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C1CFF41-F63D-794F-A10E-5FD52045CE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DA7B2F6-C3A8-2046-A4BF-C24236026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4E5578E-E741-9943-A648-30D87F590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5C1D672-4984-E64B-A6D1-EA43F9F39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1972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24B7D08-9B11-1F47-906B-FEB9CE948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8E3938A-7817-DE47-AA28-ED59BA2BFB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3EEFFFD-597D-4240-B4CC-6BFA122311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718B36C-C658-2947-9545-9C298DE4B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9D47499-6CB1-2048-8D96-B66317D7E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08D25E2-8458-D94B-BFFA-14619EA7C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7781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27F2119-2F37-8949-97B6-4734C2A4F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A47E4E7-9E23-0649-91A0-16C809ACF5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2545BE-57CE-6F41-A84E-106B90FF9F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459615-79F0-E74C-B238-9E056C71E9AD}" type="datetimeFigureOut">
              <a:rPr kumimoji="1" lang="ja-JP" altLang="en-US" smtClean="0"/>
              <a:t>2021/3/18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00BC4E5-C8F0-454A-9D11-7A1405B40B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1348C7E-E6B5-C54F-959D-530AC6CFF2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D0766-9744-BC4A-9B24-8CB93D92D1A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5225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B12DC7DA-A2A8-3A4D-9E2D-8485FE60D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965" y="478971"/>
            <a:ext cx="2006992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8CCBEBC-0BDD-554B-9FCE-5C7A4EDCF1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452" y="478971"/>
            <a:ext cx="1982202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D0B2CFBC-ADAD-474C-96FC-1352EA2F2997}"/>
              </a:ext>
            </a:extLst>
          </p:cNvPr>
          <p:cNvCxnSpPr>
            <a:cxnSpLocks/>
          </p:cNvCxnSpPr>
          <p:nvPr/>
        </p:nvCxnSpPr>
        <p:spPr>
          <a:xfrm>
            <a:off x="1801747" y="924764"/>
            <a:ext cx="1437705" cy="0"/>
          </a:xfrm>
          <a:prstGeom prst="line">
            <a:avLst/>
          </a:prstGeom>
          <a:ln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C90AFDEB-3ECC-0E4E-9E67-01EE7D9B6ECF}"/>
              </a:ext>
            </a:extLst>
          </p:cNvPr>
          <p:cNvSpPr txBox="1"/>
          <p:nvPr/>
        </p:nvSpPr>
        <p:spPr>
          <a:xfrm>
            <a:off x="415965" y="10963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①</a:t>
            </a:r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560A9A5-C864-F34B-9333-1D1D9FFBC24A}"/>
              </a:ext>
            </a:extLst>
          </p:cNvPr>
          <p:cNvSpPr txBox="1"/>
          <p:nvPr/>
        </p:nvSpPr>
        <p:spPr>
          <a:xfrm>
            <a:off x="3239452" y="109639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②</a:t>
            </a:r>
            <a:endParaRPr kumimoji="1" lang="ja-JP" altLang="en-US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5CA7AAA7-32F2-AD4C-8857-43B677FD34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147" y="478971"/>
            <a:ext cx="1982202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ACCB849-0CD3-EA42-AF70-5E662DE62AC7}"/>
              </a:ext>
            </a:extLst>
          </p:cNvPr>
          <p:cNvCxnSpPr>
            <a:cxnSpLocks/>
          </p:cNvCxnSpPr>
          <p:nvPr/>
        </p:nvCxnSpPr>
        <p:spPr>
          <a:xfrm>
            <a:off x="3447201" y="978870"/>
            <a:ext cx="2380070" cy="0"/>
          </a:xfrm>
          <a:prstGeom prst="line">
            <a:avLst/>
          </a:prstGeom>
          <a:ln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17D60DA0-E286-D443-A5AF-CAC368C5EB75}"/>
              </a:ext>
            </a:extLst>
          </p:cNvPr>
          <p:cNvSpPr txBox="1"/>
          <p:nvPr/>
        </p:nvSpPr>
        <p:spPr>
          <a:xfrm>
            <a:off x="5830400" y="109639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③</a:t>
            </a:r>
            <a:r>
              <a:rPr lang="en-US" altLang="ja-JP" dirty="0"/>
              <a:t> home</a:t>
            </a:r>
            <a:endParaRPr kumimoji="1" lang="ja-JP" altLang="en-US"/>
          </a:p>
        </p:txBody>
      </p:sp>
      <p:pic>
        <p:nvPicPr>
          <p:cNvPr id="23" name="図 22">
            <a:extLst>
              <a:ext uri="{FF2B5EF4-FFF2-40B4-BE49-F238E27FC236}">
                <a16:creationId xmlns:a16="http://schemas.microsoft.com/office/drawing/2014/main" id="{955B0451-55B5-3543-8BD3-F2C8DF58E3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232" y="2487270"/>
            <a:ext cx="1999725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6C5317D1-466C-8B44-866C-9F9C02E5DD37}"/>
              </a:ext>
            </a:extLst>
          </p:cNvPr>
          <p:cNvSpPr txBox="1"/>
          <p:nvPr/>
        </p:nvSpPr>
        <p:spPr>
          <a:xfrm>
            <a:off x="415965" y="2131621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④</a:t>
            </a:r>
          </a:p>
        </p:txBody>
      </p: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5DF5AC2C-6640-CA48-9682-CE5FB8BF57C8}"/>
              </a:ext>
            </a:extLst>
          </p:cNvPr>
          <p:cNvCxnSpPr>
            <a:cxnSpLocks/>
          </p:cNvCxnSpPr>
          <p:nvPr/>
        </p:nvCxnSpPr>
        <p:spPr>
          <a:xfrm>
            <a:off x="1135703" y="978870"/>
            <a:ext cx="0" cy="1508400"/>
          </a:xfrm>
          <a:prstGeom prst="line">
            <a:avLst/>
          </a:prstGeom>
          <a:ln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カギ線コネクタ 27">
            <a:extLst>
              <a:ext uri="{FF2B5EF4-FFF2-40B4-BE49-F238E27FC236}">
                <a16:creationId xmlns:a16="http://schemas.microsoft.com/office/drawing/2014/main" id="{4A28506F-7964-F14F-A056-4DC6E96659D1}"/>
              </a:ext>
            </a:extLst>
          </p:cNvPr>
          <p:cNvCxnSpPr>
            <a:cxnSpLocks/>
          </p:cNvCxnSpPr>
          <p:nvPr/>
        </p:nvCxnSpPr>
        <p:spPr>
          <a:xfrm flipV="1">
            <a:off x="623714" y="1987372"/>
            <a:ext cx="2932286" cy="1207384"/>
          </a:xfrm>
          <a:prstGeom prst="bentConnector3">
            <a:avLst>
              <a:gd name="adj1" fmla="val 10004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カギ線コネクタ 31">
            <a:extLst>
              <a:ext uri="{FF2B5EF4-FFF2-40B4-BE49-F238E27FC236}">
                <a16:creationId xmlns:a16="http://schemas.microsoft.com/office/drawing/2014/main" id="{BA4206C9-C5BC-044C-9F85-0F937894945A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623714" y="1987371"/>
            <a:ext cx="6253534" cy="117000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カギ線コネクタ 33">
            <a:extLst>
              <a:ext uri="{FF2B5EF4-FFF2-40B4-BE49-F238E27FC236}">
                <a16:creationId xmlns:a16="http://schemas.microsoft.com/office/drawing/2014/main" id="{76956235-D807-9048-B26D-2B5AFD88C7A5}"/>
              </a:ext>
            </a:extLst>
          </p:cNvPr>
          <p:cNvCxnSpPr>
            <a:cxnSpLocks/>
          </p:cNvCxnSpPr>
          <p:nvPr/>
        </p:nvCxnSpPr>
        <p:spPr>
          <a:xfrm rot="5400000">
            <a:off x="1872486" y="1099595"/>
            <a:ext cx="1467387" cy="1307960"/>
          </a:xfrm>
          <a:prstGeom prst="bentConnector3">
            <a:avLst>
              <a:gd name="adj1" fmla="val 5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図 40">
            <a:extLst>
              <a:ext uri="{FF2B5EF4-FFF2-40B4-BE49-F238E27FC236}">
                <a16:creationId xmlns:a16="http://schemas.microsoft.com/office/drawing/2014/main" id="{F5A13F87-AC76-5A4D-9976-7382E2F5D1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39452" y="3579092"/>
            <a:ext cx="1988346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306061FE-A40E-0641-9280-081A15A3713F}"/>
              </a:ext>
            </a:extLst>
          </p:cNvPr>
          <p:cNvSpPr txBox="1"/>
          <p:nvPr/>
        </p:nvSpPr>
        <p:spPr>
          <a:xfrm>
            <a:off x="3232539" y="319475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⑤</a:t>
            </a:r>
            <a:endParaRPr kumimoji="1" lang="ja-JP" altLang="en-US"/>
          </a:p>
        </p:txBody>
      </p:sp>
      <p:cxnSp>
        <p:nvCxnSpPr>
          <p:cNvPr id="43" name="カギ線コネクタ 42">
            <a:extLst>
              <a:ext uri="{FF2B5EF4-FFF2-40B4-BE49-F238E27FC236}">
                <a16:creationId xmlns:a16="http://schemas.microsoft.com/office/drawing/2014/main" id="{A7EDDBB4-9115-A049-AF0D-9D408E9F5067}"/>
              </a:ext>
            </a:extLst>
          </p:cNvPr>
          <p:cNvCxnSpPr>
            <a:cxnSpLocks/>
          </p:cNvCxnSpPr>
          <p:nvPr/>
        </p:nvCxnSpPr>
        <p:spPr>
          <a:xfrm rot="16200000" flipH="1">
            <a:off x="2762437" y="1954030"/>
            <a:ext cx="2495658" cy="72445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図 46">
            <a:extLst>
              <a:ext uri="{FF2B5EF4-FFF2-40B4-BE49-F238E27FC236}">
                <a16:creationId xmlns:a16="http://schemas.microsoft.com/office/drawing/2014/main" id="{40699700-8BAF-9C40-825F-78E096C2DA3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1194" y="3579092"/>
            <a:ext cx="1989407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C4E090A1-1C78-5749-A228-A338DCA5A3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51194" y="5119697"/>
            <a:ext cx="1994527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5A7197AD-6B88-0841-94B9-E8395B84F28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5965" y="4076313"/>
            <a:ext cx="1997147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60F95B1C-6ED3-0F47-BAE1-4CC79E57D9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60160" y="5619535"/>
            <a:ext cx="1438918" cy="108821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75488CB-64CA-FC4B-9FB6-D6F5BB30CC07}"/>
              </a:ext>
            </a:extLst>
          </p:cNvPr>
          <p:cNvSpPr txBox="1"/>
          <p:nvPr/>
        </p:nvSpPr>
        <p:spPr>
          <a:xfrm>
            <a:off x="3140502" y="526721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⑥</a:t>
            </a:r>
          </a:p>
        </p:txBody>
      </p: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744F4B6B-6DFD-6F41-BF21-1D60A79D60A8}"/>
              </a:ext>
            </a:extLst>
          </p:cNvPr>
          <p:cNvCxnSpPr>
            <a:cxnSpLocks/>
          </p:cNvCxnSpPr>
          <p:nvPr/>
        </p:nvCxnSpPr>
        <p:spPr>
          <a:xfrm flipH="1">
            <a:off x="3648037" y="3894845"/>
            <a:ext cx="6913" cy="1724690"/>
          </a:xfrm>
          <a:prstGeom prst="line">
            <a:avLst/>
          </a:prstGeom>
          <a:ln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図 11">
            <a:extLst>
              <a:ext uri="{FF2B5EF4-FFF2-40B4-BE49-F238E27FC236}">
                <a16:creationId xmlns:a16="http://schemas.microsoft.com/office/drawing/2014/main" id="{53EA357C-11AE-BC46-8D1D-6259805A1FA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553572" y="2517738"/>
            <a:ext cx="1989134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363FE34A-3247-7C46-8A4A-AE5BF04EEDD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588295" y="478971"/>
            <a:ext cx="1989904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B192CCEA-8A14-2A48-911D-A2D142A47057}"/>
              </a:ext>
            </a:extLst>
          </p:cNvPr>
          <p:cNvSpPr txBox="1"/>
          <p:nvPr/>
        </p:nvSpPr>
        <p:spPr>
          <a:xfrm>
            <a:off x="8588295" y="109639"/>
            <a:ext cx="1007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/>
              <a:t>⑦</a:t>
            </a:r>
            <a:r>
              <a:rPr kumimoji="1" lang="en-US" altLang="ja-JP" dirty="0"/>
              <a:t>home</a:t>
            </a:r>
            <a:endParaRPr kumimoji="1" lang="ja-JP" altLang="en-US"/>
          </a:p>
        </p:txBody>
      </p: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6E16BFC9-2884-B446-92D7-C8E8EACE0983}"/>
              </a:ext>
            </a:extLst>
          </p:cNvPr>
          <p:cNvCxnSpPr>
            <a:cxnSpLocks/>
          </p:cNvCxnSpPr>
          <p:nvPr/>
        </p:nvCxnSpPr>
        <p:spPr>
          <a:xfrm>
            <a:off x="6096000" y="1540344"/>
            <a:ext cx="2492295" cy="0"/>
          </a:xfrm>
          <a:prstGeom prst="line">
            <a:avLst/>
          </a:prstGeom>
          <a:ln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カギ線コネクタ 36">
            <a:extLst>
              <a:ext uri="{FF2B5EF4-FFF2-40B4-BE49-F238E27FC236}">
                <a16:creationId xmlns:a16="http://schemas.microsoft.com/office/drawing/2014/main" id="{59FF578B-DC22-1141-A602-C278F10544C2}"/>
              </a:ext>
            </a:extLst>
          </p:cNvPr>
          <p:cNvCxnSpPr>
            <a:cxnSpLocks/>
            <a:endCxn id="12" idx="1"/>
          </p:cNvCxnSpPr>
          <p:nvPr/>
        </p:nvCxnSpPr>
        <p:spPr>
          <a:xfrm rot="16200000" flipH="1">
            <a:off x="5996754" y="1715120"/>
            <a:ext cx="1699388" cy="1414247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67B5708E-9E02-3A4A-B304-FCD99D3095E8}"/>
              </a:ext>
            </a:extLst>
          </p:cNvPr>
          <p:cNvSpPr txBox="1"/>
          <p:nvPr/>
        </p:nvSpPr>
        <p:spPr>
          <a:xfrm>
            <a:off x="7541132" y="2160235"/>
            <a:ext cx="2191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⑧</a:t>
            </a:r>
            <a:r>
              <a:rPr lang="en-US" altLang="ja-JP" dirty="0"/>
              <a:t>books</a:t>
            </a:r>
            <a:r>
              <a:rPr lang="ja-JP" altLang="en-US"/>
              <a:t> </a:t>
            </a:r>
            <a:r>
              <a:rPr lang="en-US" altLang="ja-JP" sz="1050" dirty="0"/>
              <a:t>※</a:t>
            </a:r>
            <a:r>
              <a:rPr lang="ja-JP" altLang="en-US" sz="1050"/>
              <a:t>入力しない場合</a:t>
            </a:r>
            <a:endParaRPr kumimoji="1" lang="ja-JP" altLang="en-US" sz="1050"/>
          </a:p>
        </p:txBody>
      </p:sp>
      <p:pic>
        <p:nvPicPr>
          <p:cNvPr id="36" name="図 35">
            <a:extLst>
              <a:ext uri="{FF2B5EF4-FFF2-40B4-BE49-F238E27FC236}">
                <a16:creationId xmlns:a16="http://schemas.microsoft.com/office/drawing/2014/main" id="{44E9213D-A0F5-CF49-AAE3-6D720337B3F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19250" y="4939915"/>
            <a:ext cx="1987850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DE5E4EBC-EDD8-E14C-8628-372D5BAB3618}"/>
              </a:ext>
            </a:extLst>
          </p:cNvPr>
          <p:cNvSpPr txBox="1"/>
          <p:nvPr/>
        </p:nvSpPr>
        <p:spPr>
          <a:xfrm>
            <a:off x="7619250" y="4407790"/>
            <a:ext cx="2149948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⑨</a:t>
            </a:r>
            <a:r>
              <a:rPr lang="en-US" altLang="ja-JP" dirty="0"/>
              <a:t>users</a:t>
            </a:r>
            <a:r>
              <a:rPr lang="ja-JP" altLang="en-US"/>
              <a:t>（他人）　</a:t>
            </a:r>
            <a:endParaRPr lang="en-US" altLang="ja-JP" dirty="0"/>
          </a:p>
          <a:p>
            <a:r>
              <a:rPr lang="en-US" altLang="ja-JP" sz="1050" dirty="0"/>
              <a:t>※</a:t>
            </a:r>
            <a:r>
              <a:rPr lang="ja-JP" altLang="en-US" sz="1050"/>
              <a:t>タイトルをクリック</a:t>
            </a:r>
            <a:endParaRPr kumimoji="1" lang="ja-JP" altLang="en-US" sz="1050"/>
          </a:p>
        </p:txBody>
      </p:sp>
      <p:pic>
        <p:nvPicPr>
          <p:cNvPr id="49" name="図 48">
            <a:extLst>
              <a:ext uri="{FF2B5EF4-FFF2-40B4-BE49-F238E27FC236}">
                <a16:creationId xmlns:a16="http://schemas.microsoft.com/office/drawing/2014/main" id="{E0EC5BE3-0B33-F841-B045-107383AC17A6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056239" y="2551149"/>
            <a:ext cx="1989904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53" name="直線コネクタ 52">
            <a:extLst>
              <a:ext uri="{FF2B5EF4-FFF2-40B4-BE49-F238E27FC236}">
                <a16:creationId xmlns:a16="http://schemas.microsoft.com/office/drawing/2014/main" id="{67C3495C-DC3B-5649-9C13-42A74A8B1137}"/>
              </a:ext>
            </a:extLst>
          </p:cNvPr>
          <p:cNvCxnSpPr>
            <a:cxnSpLocks/>
          </p:cNvCxnSpPr>
          <p:nvPr/>
        </p:nvCxnSpPr>
        <p:spPr>
          <a:xfrm>
            <a:off x="8471243" y="3031958"/>
            <a:ext cx="1" cy="1301334"/>
          </a:xfrm>
          <a:prstGeom prst="line">
            <a:avLst/>
          </a:prstGeom>
          <a:ln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カギ線コネクタ 57">
            <a:extLst>
              <a:ext uri="{FF2B5EF4-FFF2-40B4-BE49-F238E27FC236}">
                <a16:creationId xmlns:a16="http://schemas.microsoft.com/office/drawing/2014/main" id="{EAACA1D2-F862-4B45-96B9-881AD8BA2F0A}"/>
              </a:ext>
            </a:extLst>
          </p:cNvPr>
          <p:cNvCxnSpPr>
            <a:cxnSpLocks/>
            <a:endCxn id="49" idx="0"/>
          </p:cNvCxnSpPr>
          <p:nvPr/>
        </p:nvCxnSpPr>
        <p:spPr>
          <a:xfrm>
            <a:off x="9138567" y="1093318"/>
            <a:ext cx="1912624" cy="145783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B2CFBC78-AC8A-7740-AFE9-C7A2A29B20E5}"/>
              </a:ext>
            </a:extLst>
          </p:cNvPr>
          <p:cNvSpPr txBox="1"/>
          <p:nvPr/>
        </p:nvSpPr>
        <p:spPr>
          <a:xfrm>
            <a:off x="9981827" y="2160235"/>
            <a:ext cx="1350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/>
              <a:t>⑩</a:t>
            </a:r>
            <a:r>
              <a:rPr lang="en-US" altLang="ja-JP" dirty="0"/>
              <a:t>user info</a:t>
            </a:r>
            <a:endParaRPr kumimoji="1" lang="ja-JP" altLang="en-US" sz="1050"/>
          </a:p>
        </p:txBody>
      </p:sp>
      <p:cxnSp>
        <p:nvCxnSpPr>
          <p:cNvPr id="62" name="カギ線コネクタ 61">
            <a:extLst>
              <a:ext uri="{FF2B5EF4-FFF2-40B4-BE49-F238E27FC236}">
                <a16:creationId xmlns:a16="http://schemas.microsoft.com/office/drawing/2014/main" id="{97A05620-D548-C04A-8002-FBA98779808F}"/>
              </a:ext>
            </a:extLst>
          </p:cNvPr>
          <p:cNvCxnSpPr>
            <a:cxnSpLocks/>
          </p:cNvCxnSpPr>
          <p:nvPr/>
        </p:nvCxnSpPr>
        <p:spPr>
          <a:xfrm rot="16200000" flipH="1">
            <a:off x="6791997" y="1149258"/>
            <a:ext cx="3999079" cy="2805174"/>
          </a:xfrm>
          <a:prstGeom prst="bentConnector3">
            <a:avLst>
              <a:gd name="adj1" fmla="val 964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E467B30E-332B-4B4C-AC9F-3084FEB94384}"/>
              </a:ext>
            </a:extLst>
          </p:cNvPr>
          <p:cNvSpPr txBox="1"/>
          <p:nvPr/>
        </p:nvSpPr>
        <p:spPr>
          <a:xfrm>
            <a:off x="9981827" y="4560984"/>
            <a:ext cx="1021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11users</a:t>
            </a:r>
            <a:endParaRPr kumimoji="1" lang="ja-JP" altLang="en-US" sz="1050"/>
          </a:p>
        </p:txBody>
      </p:sp>
      <p:pic>
        <p:nvPicPr>
          <p:cNvPr id="65" name="図 64">
            <a:extLst>
              <a:ext uri="{FF2B5EF4-FFF2-40B4-BE49-F238E27FC236}">
                <a16:creationId xmlns:a16="http://schemas.microsoft.com/office/drawing/2014/main" id="{84CCE3EF-53C7-7E4E-8CC9-58BAF0BD530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056239" y="4939915"/>
            <a:ext cx="1964971" cy="15084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45" name="カギ線コネクタ 44">
            <a:extLst>
              <a:ext uri="{FF2B5EF4-FFF2-40B4-BE49-F238E27FC236}">
                <a16:creationId xmlns:a16="http://schemas.microsoft.com/office/drawing/2014/main" id="{1A3F99E9-63DF-BF4D-AE01-FB0C8E24736F}"/>
              </a:ext>
            </a:extLst>
          </p:cNvPr>
          <p:cNvCxnSpPr>
            <a:cxnSpLocks/>
          </p:cNvCxnSpPr>
          <p:nvPr/>
        </p:nvCxnSpPr>
        <p:spPr>
          <a:xfrm rot="10800000" flipV="1">
            <a:off x="9583250" y="5238140"/>
            <a:ext cx="2048457" cy="290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カギ線コネクタ 47">
            <a:extLst>
              <a:ext uri="{FF2B5EF4-FFF2-40B4-BE49-F238E27FC236}">
                <a16:creationId xmlns:a16="http://schemas.microsoft.com/office/drawing/2014/main" id="{FCB8B5D7-8334-AA46-B84A-3D291B1E2967}"/>
              </a:ext>
            </a:extLst>
          </p:cNvPr>
          <p:cNvCxnSpPr>
            <a:cxnSpLocks/>
          </p:cNvCxnSpPr>
          <p:nvPr/>
        </p:nvCxnSpPr>
        <p:spPr>
          <a:xfrm rot="16200000" flipH="1">
            <a:off x="6836121" y="1244373"/>
            <a:ext cx="1587274" cy="24444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フリーフォーム 45">
            <a:extLst>
              <a:ext uri="{FF2B5EF4-FFF2-40B4-BE49-F238E27FC236}">
                <a16:creationId xmlns:a16="http://schemas.microsoft.com/office/drawing/2014/main" id="{AB1A87F0-99BC-2A4F-9568-032EEBB6A885}"/>
              </a:ext>
            </a:extLst>
          </p:cNvPr>
          <p:cNvSpPr/>
          <p:nvPr/>
        </p:nvSpPr>
        <p:spPr>
          <a:xfrm>
            <a:off x="1573306" y="100853"/>
            <a:ext cx="6071347" cy="369794"/>
          </a:xfrm>
          <a:custGeom>
            <a:avLst/>
            <a:gdLst>
              <a:gd name="connsiteX0" fmla="*/ 6071347 w 6071347"/>
              <a:gd name="connsiteY0" fmla="*/ 369794 h 369794"/>
              <a:gd name="connsiteX1" fmla="*/ 6071347 w 6071347"/>
              <a:gd name="connsiteY1" fmla="*/ 0 h 369794"/>
              <a:gd name="connsiteX2" fmla="*/ 0 w 6071347"/>
              <a:gd name="connsiteY2" fmla="*/ 0 h 369794"/>
              <a:gd name="connsiteX3" fmla="*/ 0 w 6071347"/>
              <a:gd name="connsiteY3" fmla="*/ 369794 h 369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1347" h="369794">
                <a:moveTo>
                  <a:pt x="6071347" y="369794"/>
                </a:moveTo>
                <a:lnTo>
                  <a:pt x="6071347" y="0"/>
                </a:lnTo>
                <a:lnTo>
                  <a:pt x="0" y="0"/>
                </a:lnTo>
                <a:lnTo>
                  <a:pt x="0" y="369794"/>
                </a:lnTo>
              </a:path>
            </a:pathLst>
          </a:custGeom>
          <a:noFill/>
          <a:ln>
            <a:headEnd type="none"/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/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8319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⑨</a:t>
            </a:r>
            <a:endParaRPr kumimoji="1" lang="ja-JP" altLang="en-US" sz="28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8B4AAC2-D959-E047-90D8-2AECB30AA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080" y="0"/>
            <a:ext cx="9037839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36501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⑩</a:t>
            </a:r>
            <a:endParaRPr kumimoji="1" lang="ja-JP" altLang="en-US" sz="280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45A6155-C7B7-F64A-8993-D9EA723951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412" y="0"/>
            <a:ext cx="9047176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52348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11</a:t>
            </a:r>
            <a:endParaRPr kumimoji="1" lang="ja-JP" altLang="en-US" sz="28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459D4740-6FF9-CD4E-A272-7BDC0CED7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090" y="0"/>
            <a:ext cx="893382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715636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図 5">
            <a:extLst>
              <a:ext uri="{FF2B5EF4-FFF2-40B4-BE49-F238E27FC236}">
                <a16:creationId xmlns:a16="http://schemas.microsoft.com/office/drawing/2014/main" id="{B12DC7DA-A2A8-3A4D-9E2D-8485FE60D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565" y="0"/>
            <a:ext cx="912487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42272FA9-4FED-C744-86EB-B0571255070F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①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1214889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607510E6-30C3-A14E-99EE-6BFA7FC20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919" y="0"/>
            <a:ext cx="9012161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5280244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③</a:t>
            </a:r>
            <a:endParaRPr kumimoji="1" lang="ja-JP" altLang="en-US" sz="28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3582AAB-AB38-754B-BA8A-A2883C1139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919" y="0"/>
            <a:ext cx="9012161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59580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④</a:t>
            </a:r>
            <a:endParaRPr kumimoji="1" lang="ja-JP" altLang="en-US" sz="280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B33C7BDA-4DBC-2444-BCCE-6E6F6F5E2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085" y="0"/>
            <a:ext cx="909183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3CDABA8B-0FAC-0A48-9EE9-6112CA5AA9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669" y="4076312"/>
            <a:ext cx="3506679" cy="264851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59844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⑤</a:t>
            </a:r>
            <a:endParaRPr kumimoji="1" lang="ja-JP" altLang="en-US" sz="28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43CD7839-C612-884B-B275-1D56A9174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5954" y="0"/>
            <a:ext cx="9040091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A892E8E3-34B6-2D4B-BAD8-C18A37C4A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784" y="3579721"/>
            <a:ext cx="4131170" cy="313231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35AC6AC4-8CF5-C646-A02D-7E60E91AB8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49713" y="3579720"/>
            <a:ext cx="4141802" cy="313231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469499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⑥</a:t>
            </a:r>
            <a:endParaRPr kumimoji="1" lang="ja-JP" altLang="en-US" sz="2800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C8E9D24D-A844-BB4F-A96C-13DA0E2B3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902" y="0"/>
            <a:ext cx="9068195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214333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⑦</a:t>
            </a:r>
            <a:endParaRPr kumimoji="1" lang="ja-JP" altLang="en-US" sz="280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4B4B28F-EBC2-DE41-966B-2FB5E4536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412" y="0"/>
            <a:ext cx="90471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552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2649F17A-8210-3C4D-A27D-E9B284336DEB}"/>
              </a:ext>
            </a:extLst>
          </p:cNvPr>
          <p:cNvSpPr txBox="1"/>
          <p:nvPr/>
        </p:nvSpPr>
        <p:spPr>
          <a:xfrm>
            <a:off x="415965" y="167696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⑧</a:t>
            </a:r>
            <a:endParaRPr kumimoji="1" lang="ja-JP" altLang="en-US" sz="280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E486D14C-DB88-C247-8E60-C7CA037A4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8031" y="3429000"/>
            <a:ext cx="4521838" cy="3429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73930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41</Words>
  <Application>Microsoft Macintosh PowerPoint</Application>
  <PresentationFormat>ワイド画面</PresentationFormat>
  <Paragraphs>24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6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藤原磨名夢</dc:creator>
  <cp:lastModifiedBy>藤原磨名夢</cp:lastModifiedBy>
  <cp:revision>10</cp:revision>
  <cp:lastPrinted>2021-03-18T02:58:16Z</cp:lastPrinted>
  <dcterms:created xsi:type="dcterms:W3CDTF">2021-03-18T01:55:07Z</dcterms:created>
  <dcterms:modified xsi:type="dcterms:W3CDTF">2021-03-18T03:01:19Z</dcterms:modified>
</cp:coreProperties>
</file>